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1" r:id="rId5"/>
    <p:sldId id="260" r:id="rId6"/>
    <p:sldId id="259" r:id="rId7"/>
    <p:sldId id="258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4" r:id="rId46"/>
    <p:sldId id="305" r:id="rId47"/>
    <p:sldId id="312" r:id="rId48"/>
    <p:sldId id="313" r:id="rId49"/>
    <p:sldId id="321" r:id="rId50"/>
    <p:sldId id="315" r:id="rId51"/>
    <p:sldId id="322" r:id="rId52"/>
    <p:sldId id="316" r:id="rId53"/>
    <p:sldId id="317" r:id="rId54"/>
    <p:sldId id="318" r:id="rId55"/>
    <p:sldId id="319" r:id="rId56"/>
    <p:sldId id="323" r:id="rId57"/>
    <p:sldId id="320" r:id="rId58"/>
    <p:sldId id="306" r:id="rId59"/>
    <p:sldId id="307" r:id="rId60"/>
    <p:sldId id="308" r:id="rId61"/>
    <p:sldId id="324" r:id="rId62"/>
    <p:sldId id="309" r:id="rId63"/>
    <p:sldId id="325" r:id="rId64"/>
    <p:sldId id="310" r:id="rId65"/>
    <p:sldId id="311" r:id="rId66"/>
    <p:sldId id="326" r:id="rId67"/>
    <p:sldId id="327" r:id="rId68"/>
    <p:sldId id="328" r:id="rId69"/>
    <p:sldId id="329" r:id="rId70"/>
    <p:sldId id="330" r:id="rId71"/>
    <p:sldId id="339" r:id="rId72"/>
    <p:sldId id="340" r:id="rId73"/>
    <p:sldId id="341" r:id="rId74"/>
    <p:sldId id="342" r:id="rId75"/>
    <p:sldId id="345" r:id="rId76"/>
    <p:sldId id="346" r:id="rId77"/>
    <p:sldId id="347" r:id="rId78"/>
    <p:sldId id="333" r:id="rId79"/>
    <p:sldId id="334" r:id="rId80"/>
    <p:sldId id="335" r:id="rId81"/>
    <p:sldId id="336" r:id="rId8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0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D82A-347B-4E6E-B21A-1BD9A6CDA84B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28CF-4B32-4155-84DD-7CA18642F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087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D82A-347B-4E6E-B21A-1BD9A6CDA84B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28CF-4B32-4155-84DD-7CA18642F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070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D82A-347B-4E6E-B21A-1BD9A6CDA84B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28CF-4B32-4155-84DD-7CA18642F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08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D82A-347B-4E6E-B21A-1BD9A6CDA84B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28CF-4B32-4155-84DD-7CA18642F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941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D82A-347B-4E6E-B21A-1BD9A6CDA84B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28CF-4B32-4155-84DD-7CA18642F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36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D82A-347B-4E6E-B21A-1BD9A6CDA84B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28CF-4B32-4155-84DD-7CA18642F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01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D82A-347B-4E6E-B21A-1BD9A6CDA84B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28CF-4B32-4155-84DD-7CA18642F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74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D82A-347B-4E6E-B21A-1BD9A6CDA84B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28CF-4B32-4155-84DD-7CA18642F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276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D82A-347B-4E6E-B21A-1BD9A6CDA84B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28CF-4B32-4155-84DD-7CA18642F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3297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D82A-347B-4E6E-B21A-1BD9A6CDA84B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28CF-4B32-4155-84DD-7CA18642F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703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D82A-347B-4E6E-B21A-1BD9A6CDA84B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128CF-4B32-4155-84DD-7CA18642F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4525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DD82A-347B-4E6E-B21A-1BD9A6CDA84B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128CF-4B32-4155-84DD-7CA18642FC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909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421027"/>
            <a:ext cx="9144000" cy="23876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入侵偵測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-NDR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偵測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284790"/>
            <a:ext cx="9144000" cy="1655762"/>
          </a:xfrm>
        </p:spPr>
        <p:txBody>
          <a:bodyPr>
            <a:normAutofit/>
          </a:bodyPr>
          <a:lstStyle/>
          <a:p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智慧資安三</a:t>
            </a:r>
            <a:endParaRPr lang="en-US" altLang="zh-TW" sz="3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410580066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林彥希</a:t>
            </a:r>
            <a:endParaRPr lang="en-US" altLang="zh-TW" sz="3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15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9.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選擇存儲裝置後點選右側藍色光碟並選取建立虛擬光碟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504" y="2068733"/>
            <a:ext cx="6991010" cy="402065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93008" y="3767328"/>
            <a:ext cx="761999" cy="256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534656" y="3669792"/>
            <a:ext cx="1377696" cy="1584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583425" y="3499104"/>
            <a:ext cx="152399" cy="170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152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按下加入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832" y="1810576"/>
            <a:ext cx="6017172" cy="50474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46832" y="2078736"/>
            <a:ext cx="335280" cy="377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405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11.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找到並選擇以下載的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Ubuntu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5840" y="1850009"/>
            <a:ext cx="5164672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17393" y="2602992"/>
            <a:ext cx="609600" cy="701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41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12.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確認已加入後按下選擇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894" y="1597152"/>
            <a:ext cx="6342424" cy="53310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66894" y="2292096"/>
            <a:ext cx="6289426" cy="408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181087" y="6723888"/>
            <a:ext cx="505969" cy="204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103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13.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確認已帶入後按下確定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12" y="2057220"/>
            <a:ext cx="6997108" cy="412970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71616" y="5687568"/>
            <a:ext cx="615695" cy="237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267200" y="3377184"/>
            <a:ext cx="1389888" cy="353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878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14.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按下起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動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447" y="1819280"/>
            <a:ext cx="7685193" cy="436154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846064" y="2133600"/>
            <a:ext cx="481584" cy="353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5129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15.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選擇第一欄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248" y="1782128"/>
            <a:ext cx="6570417" cy="41144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38016" y="3139440"/>
            <a:ext cx="3474720" cy="237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353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16.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將語言設定調整至繁體中文後點選右邊安裝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Ubuntu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375" y="1836982"/>
            <a:ext cx="6149873" cy="4610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80944" y="5827776"/>
            <a:ext cx="1347216" cy="298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900672" y="4639056"/>
            <a:ext cx="1243584" cy="353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641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17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調整鍵盤排列方式完成後按下繼續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808" y="1773326"/>
            <a:ext cx="5405151" cy="458656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559040" y="5340096"/>
            <a:ext cx="798576" cy="353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88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18.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點選普通安裝即可確認後點選繼續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631" y="1690688"/>
            <a:ext cx="5595655" cy="46875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51630" y="2680970"/>
            <a:ext cx="2328673" cy="440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267456" y="3680900"/>
            <a:ext cx="1536192" cy="482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839456" y="5334000"/>
            <a:ext cx="798576" cy="353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538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下載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Ubuntu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作業系統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(Linux)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255" y="1827842"/>
            <a:ext cx="6894577" cy="40179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34384" y="2798064"/>
            <a:ext cx="1261872" cy="146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560064" y="1506022"/>
            <a:ext cx="2883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*確定版本為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22.04LTS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319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19.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上面為預設後下方點選立刻安裝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03" y="2403265"/>
            <a:ext cx="4433594" cy="38438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565135" y="5358385"/>
            <a:ext cx="676658" cy="359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291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點選繼續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91" y="1764929"/>
            <a:ext cx="5311418" cy="46490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43215" y="4614673"/>
            <a:ext cx="676658" cy="359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45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21.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選擇使用者所在的地區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(Taipei)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486" y="1933567"/>
            <a:ext cx="4662434" cy="40415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38016" y="4864609"/>
            <a:ext cx="463296" cy="310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209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22.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建立虛擬機的使用者相關資料完成後點選繼續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650" y="1866528"/>
            <a:ext cx="4916700" cy="42815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97678" y="2584704"/>
            <a:ext cx="3724657" cy="2255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699248" y="5218176"/>
            <a:ext cx="792480" cy="2926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2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23.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等待安裝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876" y="1587812"/>
            <a:ext cx="5960620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3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24.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完成安裝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463" y="2077429"/>
            <a:ext cx="6761074" cy="386347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35297" y="3639313"/>
            <a:ext cx="2084832" cy="938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07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安裝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Guest Additions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掛載光碟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80" y="1690688"/>
            <a:ext cx="7029690" cy="481984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052047" y="1873187"/>
            <a:ext cx="3666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輸⼊以下指令掛載光碟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$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apt-get install -y 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build-essential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dkms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linuxheaders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-$(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uname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-r)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$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./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VBoxLinuxAdditio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ns.run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3443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6" y="1757779"/>
            <a:ext cx="6605331" cy="44925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415813" y="2996230"/>
            <a:ext cx="382331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成功的話，會在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mnt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料夾底下看到很多</a:t>
            </a:r>
          </a:p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VirtualBox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的檔案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• cd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mnt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• $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./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VBoxLinuxAdd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itions.run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最後重開機⼀下，讓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Guest Additions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⽣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效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*順序錯亂會導致指令無法執行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9496" y="2618914"/>
            <a:ext cx="2823098" cy="310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72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修復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Terminal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無法開啟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3722"/>
            <a:ext cx="6710239" cy="420571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2183908"/>
            <a:ext cx="1443361" cy="257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193350" y="2183908"/>
            <a:ext cx="316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•CTRL+ALT+F3</a:t>
            </a:r>
          </a:p>
          <a:p>
            <a:r>
              <a:rPr lang="en-US" altLang="zh-TW" dirty="0"/>
              <a:t>•</a:t>
            </a:r>
            <a:r>
              <a:rPr lang="en-US" altLang="zh-TW" dirty="0" smtClean="0"/>
              <a:t>root(mark)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0724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9494"/>
            <a:ext cx="6966840" cy="4364504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修復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Terminal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無法開啟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82865" y="2468353"/>
            <a:ext cx="4065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 cd /</a:t>
            </a:r>
            <a:r>
              <a:rPr lang="en-US" altLang="zh-TW" dirty="0" err="1"/>
              <a:t>etc</a:t>
            </a:r>
            <a:r>
              <a:rPr lang="en-US" altLang="zh-TW" dirty="0"/>
              <a:t>/default </a:t>
            </a:r>
            <a:r>
              <a:rPr lang="en-US" altLang="zh-TW" strike="sngStrike" dirty="0">
                <a:solidFill>
                  <a:srgbClr val="FF0000"/>
                </a:solidFill>
              </a:rPr>
              <a:t>root</a:t>
            </a:r>
          </a:p>
          <a:p>
            <a:r>
              <a:rPr lang="en-US" altLang="zh-TW" dirty="0"/>
              <a:t>•</a:t>
            </a:r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nano</a:t>
            </a:r>
            <a:r>
              <a:rPr lang="en-US" altLang="zh-TW" dirty="0"/>
              <a:t> </a:t>
            </a:r>
            <a:r>
              <a:rPr lang="en-US" altLang="zh-TW" dirty="0" smtClean="0"/>
              <a:t>locate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7117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安裝完後點開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Virtual Box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新增虛擬機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16" y="1690688"/>
            <a:ext cx="8116481" cy="45850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10784" y="2017776"/>
            <a:ext cx="371856" cy="426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38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64" y="1977183"/>
            <a:ext cx="6973134" cy="4375831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修復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Terminal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無法開啟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1864" y="2183907"/>
            <a:ext cx="1069484" cy="337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972147" y="2183907"/>
            <a:ext cx="38262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把文件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en_US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改成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"en_US.UTF-8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保存退出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Ctrl+o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)+(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Ctrl+x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9320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修復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Terminal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無法開啟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25" y="1784411"/>
            <a:ext cx="6030197" cy="380257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087340" y="2993198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locale-gen –purge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•reboot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重啟虛擬機</a:t>
            </a:r>
          </a:p>
        </p:txBody>
      </p:sp>
    </p:spTree>
    <p:extLst>
      <p:ext uri="{BB962C8B-B14F-4D97-AF65-F5344CB8AC3E}">
        <p14:creationId xmlns:p14="http://schemas.microsoft.com/office/powerpoint/2010/main" val="996910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主要環境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Ubuntu 22.04 LTS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透過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apt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套件管理工具進行安裝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更新並新增套件庫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apt install software-properties-common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add-apt-repository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ppa:oisf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-stable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apt update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安裝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5155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15" y="1335164"/>
            <a:ext cx="5563082" cy="512870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764783" y="2272682"/>
            <a:ext cx="50780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apt install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software-properties-common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方便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整理套件來源的功能</a:t>
            </a:r>
          </a:p>
        </p:txBody>
      </p:sp>
    </p:spTree>
    <p:extLst>
      <p:ext uri="{BB962C8B-B14F-4D97-AF65-F5344CB8AC3E}">
        <p14:creationId xmlns:p14="http://schemas.microsoft.com/office/powerpoint/2010/main" val="3838547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31" y="1226080"/>
            <a:ext cx="5616427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25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39270" y="2546542"/>
            <a:ext cx="64422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add-apt-repository </a:t>
            </a:r>
          </a:p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ppa:oisf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-stable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23" y="1084037"/>
            <a:ext cx="5547841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01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29" y="1044715"/>
            <a:ext cx="5616427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48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638636" y="2338812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apt update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29" y="1139816"/>
            <a:ext cx="5646909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16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2" y="1297101"/>
            <a:ext cx="5616427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7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8201" y="447867"/>
            <a:ext cx="10515600" cy="7694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altLang="zh-TW" sz="4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</a:t>
            </a:r>
          </a:p>
        </p:txBody>
      </p:sp>
      <p:sp>
        <p:nvSpPr>
          <p:cNvPr id="7" name="矩形 6"/>
          <p:cNvSpPr/>
          <p:nvPr/>
        </p:nvSpPr>
        <p:spPr>
          <a:xfrm>
            <a:off x="3048001" y="1955241"/>
            <a:ext cx="6096000" cy="3970318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apt install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json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解析工具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apt install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jq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檢查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安裝結果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–build-info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檢視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服務狀態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systemctl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status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suricata.service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168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801" y="2193232"/>
            <a:ext cx="6666397" cy="37772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輸入完虛擬機名稱以及確認存放位置後點選下一步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74464" y="4309872"/>
            <a:ext cx="3358896" cy="164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834128" y="5242560"/>
            <a:ext cx="926592" cy="188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62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078462" y="2683249"/>
            <a:ext cx="50484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apt install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•Y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2" y="1299046"/>
            <a:ext cx="5578323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8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49" y="1292484"/>
            <a:ext cx="5624047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2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720584" y="2875895"/>
            <a:ext cx="4267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json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解析工具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apt install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jq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•Y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63" y="1297462"/>
            <a:ext cx="5639289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0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36" y="1284412"/>
            <a:ext cx="5646909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22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83006" y="140693"/>
            <a:ext cx="6096000" cy="95410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檢查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安裝結果</a:t>
            </a: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–build-info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15" y="1293289"/>
            <a:ext cx="5654530" cy="515918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729" y="1293288"/>
            <a:ext cx="5624047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8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477957" y="2692127"/>
            <a:ext cx="45690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檢視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服務狀態</a:t>
            </a: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systemctl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status 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suricata.service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06" y="1275534"/>
            <a:ext cx="5578323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77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8201" y="447867"/>
            <a:ext cx="10515600" cy="7694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altLang="zh-TW" sz="4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相關檔案及目錄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48001" y="1454510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log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 cd 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var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/log/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 ls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#fast.log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告警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eve.json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事件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rules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 cd 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etc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/rules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 ls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config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 cd 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etc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 ls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etc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suricata.yaml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9533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3682" y="2589139"/>
            <a:ext cx="396831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log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cd 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var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/log/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fast.log #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告警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eve.json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#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事件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71" y="1297462"/>
            <a:ext cx="5601185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220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71104" y="2922955"/>
            <a:ext cx="4120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rules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cd 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etc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/rules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-16174" t="249114" r="62713" b="-202574"/>
          <a:stretch/>
        </p:blipFill>
        <p:spPr>
          <a:xfrm>
            <a:off x="1299309" y="1391161"/>
            <a:ext cx="1966130" cy="12955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00" y="868065"/>
            <a:ext cx="7216765" cy="56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27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規則更新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43174" y="2029811"/>
            <a:ext cx="4905652" cy="4351338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規則更新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-update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3342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調整硬體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相關設置後點選下一步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17" y="2153971"/>
            <a:ext cx="6867565" cy="388587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370832" y="1784639"/>
            <a:ext cx="2883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*建議記憶體整至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2048MB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57744" y="4047744"/>
            <a:ext cx="536448" cy="21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303008" y="5699760"/>
            <a:ext cx="536448" cy="21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24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3" y="1275534"/>
            <a:ext cx="5608806" cy="515918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50" y="1267913"/>
            <a:ext cx="5616427" cy="516680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16785" y="106532"/>
            <a:ext cx="28270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# </a:t>
            </a:r>
            <a:r>
              <a:rPr lang="zh-TW" altLang="en-US" sz="2000" dirty="0"/>
              <a:t>規則</a:t>
            </a:r>
            <a:r>
              <a:rPr lang="zh-TW" altLang="en-US" sz="2000" dirty="0" smtClean="0"/>
              <a:t>更新</a:t>
            </a:r>
            <a:endParaRPr lang="en-US" altLang="zh-TW" sz="2000" dirty="0" smtClean="0"/>
          </a:p>
          <a:p>
            <a:r>
              <a:rPr lang="en-US" altLang="zh-TW" sz="2000" dirty="0" smtClean="0"/>
              <a:t>$ </a:t>
            </a:r>
            <a:r>
              <a:rPr lang="en-US" altLang="zh-TW" sz="2000" dirty="0"/>
              <a:t>cd /</a:t>
            </a:r>
            <a:r>
              <a:rPr lang="en-US" altLang="zh-TW" sz="2000" dirty="0" err="1" smtClean="0"/>
              <a:t>etc</a:t>
            </a:r>
            <a:r>
              <a:rPr lang="en-US" altLang="zh-TW" sz="2000" dirty="0" smtClean="0"/>
              <a:t>/</a:t>
            </a:r>
            <a:r>
              <a:rPr lang="en-US" altLang="zh-TW" sz="2000" dirty="0" err="1" smtClean="0"/>
              <a:t>suricata</a:t>
            </a:r>
            <a:endParaRPr lang="en-US" altLang="zh-TW" sz="2000" dirty="0" smtClean="0"/>
          </a:p>
          <a:p>
            <a:r>
              <a:rPr lang="en-US" altLang="zh-TW" sz="2000" dirty="0" smtClean="0"/>
              <a:t>$ </a:t>
            </a:r>
            <a:r>
              <a:rPr lang="en-US" altLang="zh-TW" sz="2000" dirty="0" err="1"/>
              <a:t>sudo</a:t>
            </a:r>
            <a:r>
              <a:rPr lang="en-US" altLang="zh-TW" sz="2000" dirty="0"/>
              <a:t> </a:t>
            </a:r>
            <a:r>
              <a:rPr lang="en-US" altLang="zh-TW" sz="2000" dirty="0" err="1"/>
              <a:t>suricata</a:t>
            </a:r>
            <a:r>
              <a:rPr lang="en-US" altLang="zh-TW" sz="2000" dirty="0"/>
              <a:t>-update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03854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新增規則集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取得最新規則索引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-update update-sources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查看可用的規則集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-update list-sources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新增規則集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-update enable-source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oisf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trafficid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-update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重新啟用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加載規則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systemctl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restart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suricata.service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963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2" y="1299614"/>
            <a:ext cx="5639289" cy="518204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688062" y="2825266"/>
            <a:ext cx="48342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取得最新規則索引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-update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update-sources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459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68" y="1281858"/>
            <a:ext cx="5624047" cy="51820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363" y="1281858"/>
            <a:ext cx="5624047" cy="515918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76801" y="135357"/>
            <a:ext cx="30420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查看可用的規則集</a:t>
            </a: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-update </a:t>
            </a: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list-sources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1495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3" y="1984158"/>
            <a:ext cx="6502775" cy="451526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239" y="1317369"/>
            <a:ext cx="5014395" cy="51820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28818" y="142445"/>
            <a:ext cx="390514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新增規則集</a:t>
            </a: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-update </a:t>
            </a: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enable-source </a:t>
            </a:r>
          </a:p>
          <a:p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oisf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trafficid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-update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51536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29" y="1304681"/>
            <a:ext cx="5342083" cy="51896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818051" y="2802202"/>
            <a:ext cx="51934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重新啟用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加載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規則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systemctl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restart 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suricata.service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4995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調整設定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找出網路卡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add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進入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etc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編輯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設定檔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nano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suricata.yaml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找到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HOME_NET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並將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改為目前網卡取得的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找到所有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interface: eth0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並將網卡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改為目前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id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重新啟用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生效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systemctl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restart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suricata.service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50443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51" y="1280602"/>
            <a:ext cx="5334462" cy="516680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214803" y="2807511"/>
            <a:ext cx="36457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找出網路卡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id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addr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enp0s3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59717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460202" y="2102620"/>
            <a:ext cx="492414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進入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etc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編輯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設定檔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nano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suricata.yaml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找到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HOME_NET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並將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改為目前網卡取得的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找到所有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interface: eth0 </a:t>
            </a: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並將網卡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id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改為目前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id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51" y="1280602"/>
            <a:ext cx="5334462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62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07" y="1287633"/>
            <a:ext cx="6835732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73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建立虛擬機硬碟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空間大小後點選下一步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0" y="2083221"/>
            <a:ext cx="6938431" cy="39337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28688" y="5705856"/>
            <a:ext cx="536448" cy="21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923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39" y="1296511"/>
            <a:ext cx="6828112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460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2" y="1277499"/>
            <a:ext cx="6805250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782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52" y="819827"/>
            <a:ext cx="8337002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9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52" y="819827"/>
            <a:ext cx="8337002" cy="571549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561" y="1993684"/>
            <a:ext cx="4434293" cy="127265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50561" y="1553593"/>
            <a:ext cx="424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我們可以看到有段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範圍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561" y="4080840"/>
            <a:ext cx="4434293" cy="176799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50561" y="4660777"/>
            <a:ext cx="2179365" cy="674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550561" y="3434509"/>
            <a:ext cx="4243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考慮到我們的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只有一個網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段要處理所以要改成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60527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55" y="567442"/>
            <a:ext cx="6873836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2761" y="3091649"/>
            <a:ext cx="2672179" cy="175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7469080" y="1867163"/>
            <a:ext cx="3707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紀錄檔案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我們往下看可以看到紀錄檔的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位置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923" y="3813214"/>
            <a:ext cx="5540220" cy="18060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35168" y="5197135"/>
            <a:ext cx="2528933" cy="200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3012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76" y="1278324"/>
            <a:ext cx="6858594" cy="30939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2761" y="1831019"/>
            <a:ext cx="5601810" cy="1693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7434114" y="1200704"/>
            <a:ext cx="419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接著是紀錄檔案的頻率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715" y="3269711"/>
            <a:ext cx="5524979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935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76" y="1256759"/>
            <a:ext cx="6866215" cy="13793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0517" y="1256759"/>
            <a:ext cx="5024761" cy="1157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938" y="2024991"/>
            <a:ext cx="5578323" cy="181371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434114" y="1200704"/>
            <a:ext cx="419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紀錄檔案的檔案名稱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26809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3" y="1278384"/>
            <a:ext cx="6433484" cy="27254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477958" y="1213034"/>
            <a:ext cx="42228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更改</a:t>
            </a:r>
            <a:r>
              <a:rPr lang="en-US" altLang="zh-TW" sz="1600" b="1" dirty="0" err="1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af</a:t>
            </a:r>
            <a:r>
              <a:rPr lang="en-US" altLang="zh-TW" sz="1600" b="1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-packet</a:t>
            </a:r>
            <a:r>
              <a:rPr lang="zh-TW" altLang="en-US" sz="1600" b="1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的網路界面</a:t>
            </a:r>
          </a:p>
          <a:p>
            <a:r>
              <a:rPr lang="zh-TW" altLang="en-US" sz="1600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我們剛剛說到我們的網路界面是</a:t>
            </a:r>
            <a:r>
              <a:rPr lang="en-US" altLang="zh-TW" sz="1600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enp1s0</a:t>
            </a:r>
            <a:br>
              <a:rPr lang="en-US" altLang="zh-TW" sz="1600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1600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所以接著我們要更改</a:t>
            </a:r>
            <a:r>
              <a:rPr lang="en-US" altLang="zh-TW" sz="1600" dirty="0" err="1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af</a:t>
            </a:r>
            <a:r>
              <a:rPr lang="en-US" altLang="zh-TW" sz="1600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-packet</a:t>
            </a:r>
            <a:r>
              <a:rPr lang="zh-TW" altLang="en-US" sz="1600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的界面</a:t>
            </a:r>
          </a:p>
          <a:p>
            <a:r>
              <a:rPr lang="en-US" altLang="zh-TW" sz="1600" dirty="0" err="1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af</a:t>
            </a:r>
            <a:r>
              <a:rPr lang="en-US" altLang="zh-TW" sz="1600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-packet</a:t>
            </a:r>
            <a:r>
              <a:rPr lang="zh-TW" altLang="en-US" sz="1600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是啥呢？是</a:t>
            </a:r>
            <a:r>
              <a:rPr lang="en-US" altLang="zh-TW" sz="1600" dirty="0" err="1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linux</a:t>
            </a:r>
            <a:r>
              <a:rPr lang="zh-TW" altLang="en-US" sz="1600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的核心功能</a:t>
            </a:r>
            <a:r>
              <a:rPr lang="zh-TW" altLang="en-US" sz="1600" dirty="0" smtClean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1600" dirty="0" smtClean="0">
              <a:solidFill>
                <a:srgbClr val="55555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600" dirty="0" smtClean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類似</a:t>
            </a:r>
            <a:r>
              <a:rPr lang="zh-TW" altLang="en-US" sz="1600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接收來自網路的數據包的界面</a:t>
            </a:r>
            <a:r>
              <a:rPr lang="zh-TW" altLang="en-US" sz="1600" dirty="0" smtClean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1600" dirty="0" smtClean="0">
              <a:solidFill>
                <a:srgbClr val="55555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600" dirty="0">
              <a:solidFill>
                <a:srgbClr val="55555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1600" dirty="0">
              <a:solidFill>
                <a:srgbClr val="55555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600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原本是</a:t>
            </a:r>
            <a:r>
              <a:rPr lang="en-US" altLang="zh-TW" sz="1600" dirty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1600" b="0" i="0" dirty="0">
              <a:solidFill>
                <a:srgbClr val="555555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96" y="3426779"/>
            <a:ext cx="5082113" cy="9773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992996" y="3424845"/>
            <a:ext cx="1698243" cy="392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996" y="5231638"/>
            <a:ext cx="5082113" cy="108213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477958" y="4682345"/>
            <a:ext cx="902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改成是</a:t>
            </a:r>
            <a:r>
              <a:rPr lang="en-US" altLang="zh-TW" sz="1600" dirty="0" smtClean="0">
                <a:solidFill>
                  <a:srgbClr val="5555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1600" dirty="0">
              <a:solidFill>
                <a:srgbClr val="55555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92996" y="5257303"/>
            <a:ext cx="1698243" cy="392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599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77" y="534485"/>
            <a:ext cx="6873836" cy="57002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175531" y="1246858"/>
            <a:ext cx="2250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底下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pcap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也順便改成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954" y="2734322"/>
            <a:ext cx="4264050" cy="165759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570954" y="2734322"/>
            <a:ext cx="1698243" cy="392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575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67" y="556443"/>
            <a:ext cx="5624047" cy="515918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749988" y="55644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重新啟用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生效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systemctl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restart 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suricata.service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053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完成建立虛擬機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39" y="2041220"/>
            <a:ext cx="7125883" cy="40352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46976" y="5748528"/>
            <a:ext cx="536448" cy="21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8157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58914" y="483379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新增自訂規則</a:t>
            </a:r>
          </a:p>
        </p:txBody>
      </p:sp>
      <p:sp>
        <p:nvSpPr>
          <p:cNvPr id="3" name="矩形 2"/>
          <p:cNvSpPr/>
          <p:nvPr/>
        </p:nvSpPr>
        <p:spPr>
          <a:xfrm>
            <a:off x="452761" y="1252820"/>
            <a:ext cx="887767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進入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etc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/rules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 cd 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etc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/rules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nano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rule-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學號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.rules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nano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rule-0001.rules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新增一筆規則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alert http any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any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-&gt; any 80 (content: "test";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sid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12345678; rev:1;)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新增自訂規則檔到設定檔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找到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rule-files: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並在下方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suricata.rules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加入自訂的規則檔路徑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ex. - 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etc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/rules/rule-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學號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.rules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重新載入規則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suricatasc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-c reload-rules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74418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1" y="556443"/>
            <a:ext cx="5654530" cy="515918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26206" y="169782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進入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etc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/rules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nano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rule-410580066.rules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75078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7" y="564064"/>
            <a:ext cx="5616427" cy="51439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803254" y="564064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新增一筆規則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alert http any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any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-&gt;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any 80 (content: "test";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sid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12345678; rev:1;)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73531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79" y="555186"/>
            <a:ext cx="5639289" cy="51439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714478" y="555186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• cd 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etc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nano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suricata.yaml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22369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81" y="562767"/>
            <a:ext cx="5646909" cy="51439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1" y="1711541"/>
            <a:ext cx="5267909" cy="477803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767744" y="562767"/>
            <a:ext cx="445363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新增自訂規則檔到設</a:t>
            </a: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定檔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找到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rule-files: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並在下方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suricata.rules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加入自</a:t>
            </a: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訂的規則檔路徑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ex. -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etc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/rules/r</a:t>
            </a: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ule-410580066.rules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45776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46341" y="438991"/>
            <a:ext cx="46987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測試規則是否生效</a:t>
            </a:r>
          </a:p>
        </p:txBody>
      </p:sp>
      <p:sp>
        <p:nvSpPr>
          <p:cNvPr id="3" name="矩形 2"/>
          <p:cNvSpPr/>
          <p:nvPr/>
        </p:nvSpPr>
        <p:spPr>
          <a:xfrm>
            <a:off x="1730234" y="1886011"/>
            <a:ext cx="89309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將事件檔案輸出在畫面上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 tail -f 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var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/log/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eve.json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|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jq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"."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透過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curl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一個觸發警報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apt install curl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 curl http://www.google.com.tw:80/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cat 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var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/log/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eve.json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|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grep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“google”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96409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30819" y="532660"/>
            <a:ext cx="115143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將事件檔案輸出在畫面上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$</a:t>
            </a:r>
            <a:r>
              <a:rPr lang="es-E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tail </a:t>
            </a:r>
            <a:r>
              <a:rPr lang="es-E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-f /var/log/suricata/eve.json | </a:t>
            </a:r>
            <a:r>
              <a:rPr lang="es-E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jq “.”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75" y="1984226"/>
            <a:ext cx="5799295" cy="469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183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04" y="558605"/>
            <a:ext cx="7506350" cy="394750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179293" y="558605"/>
            <a:ext cx="369876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透過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curl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一個觸發警報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$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apt install cur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73616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24" y="578598"/>
            <a:ext cx="5646909" cy="60736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08010" y="649619"/>
            <a:ext cx="6647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• curl http://</a:t>
            </a:r>
            <a:r>
              <a:rPr lang="en-US" altLang="zh-TW" sz="27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www.google.com.tw:80/</a:t>
            </a:r>
            <a:endParaRPr lang="zh-TW" altLang="en-US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8635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9" y="967665"/>
            <a:ext cx="5497522" cy="556031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567" y="1535837"/>
            <a:ext cx="5857584" cy="47435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7452" y="193959"/>
            <a:ext cx="115206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sudo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cat /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var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/log/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eve.json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|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grep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“google”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950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7.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設定虛擬機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1996115"/>
            <a:ext cx="7218847" cy="4115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82768" y="2279904"/>
            <a:ext cx="438912" cy="420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6102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29935" y="501134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規則撰寫說明</a:t>
            </a:r>
          </a:p>
        </p:txBody>
      </p:sp>
      <p:sp>
        <p:nvSpPr>
          <p:cNvPr id="3" name="矩形 2"/>
          <p:cNvSpPr/>
          <p:nvPr/>
        </p:nvSpPr>
        <p:spPr>
          <a:xfrm>
            <a:off x="97654" y="1587755"/>
            <a:ext cx="118724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alert http any </a:t>
            </a:r>
            <a:r>
              <a:rPr lang="en-US" altLang="zh-TW" sz="27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any</a:t>
            </a:r>
            <a:r>
              <a:rPr lang="en-US" altLang="zh-TW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 -&gt; any 80 (content: "test"; </a:t>
            </a:r>
            <a:r>
              <a:rPr lang="en-US" altLang="zh-TW" sz="27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sid</a:t>
            </a:r>
            <a:r>
              <a:rPr lang="en-US" altLang="zh-TW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: 12345678; rev:1;)</a:t>
            </a:r>
            <a:endParaRPr lang="zh-TW" altLang="en-US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121763" y="2095586"/>
            <a:ext cx="1216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規則標頭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494233" y="2138014"/>
            <a:ext cx="2503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規則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選項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2015231" y="2113797"/>
            <a:ext cx="4644000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7021733" y="2138014"/>
            <a:ext cx="4948325" cy="0"/>
          </a:xfrm>
          <a:prstGeom prst="line">
            <a:avLst/>
          </a:prstGeom>
          <a:ln w="539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11286" y="4428797"/>
            <a:ext cx="1188071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https://suricata.readthedocs.io/en/suricata-6.0.0/rules/intro.html</a:t>
            </a:r>
            <a:endParaRPr lang="zh-TW" altLang="en-US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41651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27180" y="412357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Next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35770" y="2660160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入侵偵測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-NDR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規則分析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Suricata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課程目標：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ELK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安裝及使用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Kibana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視覺化分析</a:t>
            </a:r>
          </a:p>
        </p:txBody>
      </p:sp>
    </p:spTree>
    <p:extLst>
      <p:ext uri="{BB962C8B-B14F-4D97-AF65-F5344CB8AC3E}">
        <p14:creationId xmlns:p14="http://schemas.microsoft.com/office/powerpoint/2010/main" val="2138741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8.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選擇系統設定並把光碟的開機順序條症最上層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989" y="1935279"/>
            <a:ext cx="7484022" cy="42623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46576" y="2901696"/>
            <a:ext cx="761999" cy="256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748784" y="3401568"/>
            <a:ext cx="1335024" cy="682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554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1189</Words>
  <Application>Microsoft Office PowerPoint</Application>
  <PresentationFormat>寬螢幕</PresentationFormat>
  <Paragraphs>230</Paragraphs>
  <Slides>81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81</vt:i4>
      </vt:variant>
    </vt:vector>
  </HeadingPairs>
  <TitlesOfParts>
    <vt:vector size="87" baseType="lpstr">
      <vt:lpstr>新細明體</vt:lpstr>
      <vt:lpstr>標楷體</vt:lpstr>
      <vt:lpstr>Arial</vt:lpstr>
      <vt:lpstr>Calibri</vt:lpstr>
      <vt:lpstr>Calibri Light</vt:lpstr>
      <vt:lpstr>Office 佈景主題</vt:lpstr>
      <vt:lpstr>入侵偵測-NDR偵測(Suricata) </vt:lpstr>
      <vt:lpstr>1.下載Ubuntu 作業系統(Linux)</vt:lpstr>
      <vt:lpstr>2.安裝完後點開Virtual Box新增虛擬機</vt:lpstr>
      <vt:lpstr>3.輸入完虛擬機名稱以及確認存放位置後點選下一步</vt:lpstr>
      <vt:lpstr>4.調整硬體相關設置後點選下一步</vt:lpstr>
      <vt:lpstr>5.建立虛擬機硬碟空間大小後點選下一步</vt:lpstr>
      <vt:lpstr>6.完成建立虛擬機</vt:lpstr>
      <vt:lpstr>7.設定虛擬機</vt:lpstr>
      <vt:lpstr>8.選擇系統設定並把光碟的開機順序條症最上層</vt:lpstr>
      <vt:lpstr>9.選擇存儲裝置後點選右側藍色光碟並選取建立虛擬光碟</vt:lpstr>
      <vt:lpstr>10.按下加入</vt:lpstr>
      <vt:lpstr>11.找到並選擇以下載的Ubuntu</vt:lpstr>
      <vt:lpstr>12.確認已加入後按下選擇</vt:lpstr>
      <vt:lpstr>13.確認已帶入後按下確定</vt:lpstr>
      <vt:lpstr>14.按下起動</vt:lpstr>
      <vt:lpstr>15.選擇第一欄</vt:lpstr>
      <vt:lpstr>16.將語言設定調整至繁體中文後點選右邊安裝Ubuntu</vt:lpstr>
      <vt:lpstr>17調整鍵盤排列方式完成後按下繼續</vt:lpstr>
      <vt:lpstr>18.點選普通安裝即可確認後點選繼續</vt:lpstr>
      <vt:lpstr>19.上面為預設後下方點選立刻安裝</vt:lpstr>
      <vt:lpstr>20.點選繼續</vt:lpstr>
      <vt:lpstr>21.選擇使用者所在的地區(Taipei)</vt:lpstr>
      <vt:lpstr>22.建立虛擬機的使用者相關資料完成後點選繼續</vt:lpstr>
      <vt:lpstr>23.等待安裝</vt:lpstr>
      <vt:lpstr>24.完成安裝</vt:lpstr>
      <vt:lpstr>安裝Guest Additions掛載光碟</vt:lpstr>
      <vt:lpstr>PowerPoint 簡報</vt:lpstr>
      <vt:lpstr>修復Terminal無法開啟</vt:lpstr>
      <vt:lpstr>修復Terminal無法開啟</vt:lpstr>
      <vt:lpstr>修復Terminal無法開啟</vt:lpstr>
      <vt:lpstr>修復Terminal無法開啟</vt:lpstr>
      <vt:lpstr>Suricata安裝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Suricata規則更新</vt:lpstr>
      <vt:lpstr>PowerPoint 簡報</vt:lpstr>
      <vt:lpstr>Suricata新增規則集</vt:lpstr>
      <vt:lpstr>PowerPoint 簡報</vt:lpstr>
      <vt:lpstr>PowerPoint 簡報</vt:lpstr>
      <vt:lpstr>PowerPoint 簡報</vt:lpstr>
      <vt:lpstr>PowerPoint 簡報</vt:lpstr>
      <vt:lpstr>Suricata調整設定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如何使用Virtual Box虛擬機安裝Ubuntu</dc:title>
  <dc:creator>MarkLin</dc:creator>
  <cp:lastModifiedBy>MarkLin</cp:lastModifiedBy>
  <cp:revision>77</cp:revision>
  <dcterms:created xsi:type="dcterms:W3CDTF">2023-09-18T09:42:26Z</dcterms:created>
  <dcterms:modified xsi:type="dcterms:W3CDTF">2023-09-26T15:28:50Z</dcterms:modified>
</cp:coreProperties>
</file>